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84" r:id="rId14"/>
    <p:sldId id="285" r:id="rId15"/>
    <p:sldId id="268" r:id="rId16"/>
    <p:sldId id="269" r:id="rId17"/>
    <p:sldId id="271" r:id="rId18"/>
    <p:sldId id="275" r:id="rId19"/>
    <p:sldId id="276" r:id="rId20"/>
    <p:sldId id="277" r:id="rId21"/>
    <p:sldId id="278" r:id="rId22"/>
    <p:sldId id="272" r:id="rId23"/>
    <p:sldId id="27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93703B"/>
    <a:srgbClr val="F0B306"/>
    <a:srgbClr val="FAC427"/>
    <a:srgbClr val="FFFFFF"/>
    <a:srgbClr val="242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2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8B80C9C-1879-EB6C-8171-5BDB5E736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34148207-C35F-6496-031E-FDC1F4B9D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6BAB706-9F9C-E7DE-0AB7-03557A02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E1036F9-4BB3-A212-2299-DD49C68E8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7B24F64-10E6-E719-1233-7723A4BE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72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A8A0A4-67B4-AE1E-9D8C-33F4AFCF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B30D35B9-CE5C-886C-D6B4-21ACDE7B1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D451ED3-0234-5AE5-3F46-37EF3CDF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8492979-8009-4717-6A17-B47235CB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AA053A8-358A-1D00-ABCC-03802908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86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1B22184-DE5D-3F7A-DB00-B1D1EA15E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3A4BB3B-E125-2916-FC18-47DD9031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AAF811-A8A6-8B7F-3EDD-4391B3DF0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67BC56C-97D6-765B-9A1C-CA58247E9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79ACAA4-E83B-FE9F-5361-E7664011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88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00D932-1EE3-C8BA-60C8-276E5710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733EAE4-77ED-B8E6-E258-AA0651E73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1939EFE-424C-EE66-FCE6-33B0988A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50CFEFE-7456-FF8A-6600-9F589385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0CBBEB3-1AC5-3700-0A63-B3BD2E0E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34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481BD5F-1192-93F7-AB60-D07FE161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5F3DFD6-BA7F-565A-D268-68DA8093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EE39261-CD9C-3D9B-1A87-FC345CAC0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C3304C1-8F0C-1347-BB7E-0E144209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CD948E-C50A-E550-1E86-002ABDF6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77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94EE64E-44AE-29CC-72AC-69153801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BAFA2B5-B7F3-3C1C-0606-8DB431B30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24D7A842-D0BF-CC03-085D-FD386703B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C8392E5-AC91-AF2D-5054-B227BAE9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8BA157A-9FC7-CA77-015C-93038B67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928E616-4E56-88EC-1874-CB833B88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8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780DD2-2B4C-B8F3-5655-6ECA0A69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441D8234-6D27-3A2F-8F2D-D52C90C3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CAAA625-7850-5E85-8B86-4123A4BCE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71ADCCF6-C041-68CE-E2ED-5980788E2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6A8D310-C284-6029-5D59-FC3942881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D6FBE21E-52B8-1515-6221-91ADE580F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764FECE3-F4D2-8117-BCD3-A64CBD96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BF9306D6-30C6-BFB1-2321-4D3DDA48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3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E5C736-9452-C5E3-A870-FEA64A0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5311ED3-504D-585C-145A-BA0C43F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49918B9-74EF-6ED9-AE11-4B11307E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47B9C2E-CEDE-33D8-0833-CE7ECD97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4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BA64873-998E-D14B-A6C6-CD633B26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BC44B10-78E8-ADF4-C46D-2176190E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0952E3B-1086-5B1C-6E26-76ECF3DF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1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1B9CE2-0F56-1593-4DA3-C26B52AF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B4E878D-47B9-49DC-AC66-72D38820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BAB878E-4019-E129-89EA-8048D3251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E3BF95A-793B-25B4-E330-BECDA958D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2EBBDDB-1312-7F85-6AC3-F8D7AF9A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4D4715B-2BD4-0F79-DC49-D8AAC3F2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90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0745F0-A1BA-338E-E45C-A3B5FCA4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E40CB4B-3502-64EE-B79E-4DFE407FD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43FCA73-C9F9-363B-AA0F-3EE5ECDA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536B2B02-AFEB-7363-70A7-C06F2BAD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DEF5735-A24D-672D-93E2-7CB29A93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7D8AB17-FA0D-EE52-49BB-908148E2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74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" name="Mở.wav"/>
          </p:stSnd>
        </p:sndAc>
      </p:transition>
    </mc:Choice>
    <mc:Fallback xmlns="">
      <p:transition spd="med">
        <p:fade/>
        <p:sndAc>
          <p:stSnd>
            <p:snd r:embed="rId3" name="Mở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F89B768-7EF2-B408-2DBE-E3117E70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B95BCEA-A19D-CD5C-CE01-600337B1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0B2ADFE-69C8-B13A-FD9E-5C92AA168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AAD4E-63E2-4061-811A-121F19833A6A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8C072EF-396D-AFEC-690B-59E456FAD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77033D2-F8BE-6008-7056-277E219E4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85310-D0CA-421D-8947-B2ED8AC8DE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4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  <p:sndAc>
          <p:stSnd>
            <p:snd r:embed="rId13" name="Mở.wav"/>
          </p:stSnd>
        </p:sndAc>
      </p:transition>
    </mc:Choice>
    <mc:Fallback xmlns="">
      <p:transition spd="med">
        <p:fade/>
        <p:sndAc>
          <p:stSnd>
            <p:snd r:embed="rId14" name="Mở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audio" Target="../media/audio3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audio" Target="../media/audio3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2.wav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200+ hình nền slide mở đầu PowerPoint cực chuyên nghiệp, ấn tượng -  Thegioididong.com">
            <a:extLst>
              <a:ext uri="{FF2B5EF4-FFF2-40B4-BE49-F238E27FC236}">
                <a16:creationId xmlns:a16="http://schemas.microsoft.com/office/drawing/2014/main" id="{57E83A0C-D5F6-1ABA-CE15-41DCCDA2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7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7583" r="4150" b="50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-1524" y="0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CC0A5BC3-E246-60B5-5CF8-06A147E48074}"/>
              </a:ext>
            </a:extLst>
          </p:cNvPr>
          <p:cNvSpPr/>
          <p:nvPr/>
        </p:nvSpPr>
        <p:spPr>
          <a:xfrm>
            <a:off x="-4196862" y="-6019800"/>
            <a:ext cx="20585723" cy="18897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491F72F-99CF-9201-73E4-2D6C56ABC9AE}"/>
              </a:ext>
            </a:extLst>
          </p:cNvPr>
          <p:cNvSpPr txBox="1"/>
          <p:nvPr/>
        </p:nvSpPr>
        <p:spPr>
          <a:xfrm>
            <a:off x="371762" y="2683504"/>
            <a:ext cx="6555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Trịnh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Đình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Thuận</a:t>
            </a:r>
            <a:endParaRPr lang="en-GB" sz="5400" dirty="0">
              <a:solidFill>
                <a:srgbClr val="FFFFFF"/>
              </a:solidFill>
              <a:latin typeface="Arial" panose="020B0604020202020204" pitchFamily="34" charset="0"/>
              <a:ea typeface="HYWenHei-85W" panose="00020600040101010101" pitchFamily="18" charset="-128"/>
              <a:cs typeface="Arial" panose="020B0604020202020204" pitchFamily="34" charset="0"/>
            </a:endParaRPr>
          </a:p>
        </p:txBody>
      </p:sp>
      <p:sp>
        <p:nvSpPr>
          <p:cNvPr id="5" name="Sao: 5 Cánh 4">
            <a:extLst>
              <a:ext uri="{FF2B5EF4-FFF2-40B4-BE49-F238E27FC236}">
                <a16:creationId xmlns:a16="http://schemas.microsoft.com/office/drawing/2014/main" id="{EF1A211A-981F-BDFF-8E6D-94454C0CB1B7}"/>
              </a:ext>
            </a:extLst>
          </p:cNvPr>
          <p:cNvSpPr/>
          <p:nvPr/>
        </p:nvSpPr>
        <p:spPr>
          <a:xfrm>
            <a:off x="133096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ao: 5 Cánh 15">
            <a:extLst>
              <a:ext uri="{FF2B5EF4-FFF2-40B4-BE49-F238E27FC236}">
                <a16:creationId xmlns:a16="http://schemas.microsoft.com/office/drawing/2014/main" id="{37B1A98F-309D-C7FF-B501-168B9044ABB2}"/>
              </a:ext>
            </a:extLst>
          </p:cNvPr>
          <p:cNvSpPr/>
          <p:nvPr/>
        </p:nvSpPr>
        <p:spPr>
          <a:xfrm>
            <a:off x="194818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ao: 5 Cánh 16">
            <a:extLst>
              <a:ext uri="{FF2B5EF4-FFF2-40B4-BE49-F238E27FC236}">
                <a16:creationId xmlns:a16="http://schemas.microsoft.com/office/drawing/2014/main" id="{6A3BB796-FFF3-A0D0-B8F0-1E4C9582E6C5}"/>
              </a:ext>
            </a:extLst>
          </p:cNvPr>
          <p:cNvSpPr/>
          <p:nvPr/>
        </p:nvSpPr>
        <p:spPr>
          <a:xfrm>
            <a:off x="256540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ao: 5 Cánh 17">
            <a:extLst>
              <a:ext uri="{FF2B5EF4-FFF2-40B4-BE49-F238E27FC236}">
                <a16:creationId xmlns:a16="http://schemas.microsoft.com/office/drawing/2014/main" id="{309531D5-0FC8-B193-FC41-8C149C27B50C}"/>
              </a:ext>
            </a:extLst>
          </p:cNvPr>
          <p:cNvSpPr/>
          <p:nvPr/>
        </p:nvSpPr>
        <p:spPr>
          <a:xfrm>
            <a:off x="319439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ao: 5 Cánh 18">
            <a:extLst>
              <a:ext uri="{FF2B5EF4-FFF2-40B4-BE49-F238E27FC236}">
                <a16:creationId xmlns:a16="http://schemas.microsoft.com/office/drawing/2014/main" id="{4D92EB56-2607-56B8-6B6B-17EC05DEBFF2}"/>
              </a:ext>
            </a:extLst>
          </p:cNvPr>
          <p:cNvSpPr/>
          <p:nvPr/>
        </p:nvSpPr>
        <p:spPr>
          <a:xfrm>
            <a:off x="382177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Sao">
            <a:hlinkClick r:id="" action="ppaction://media"/>
            <a:extLst>
              <a:ext uri="{FF2B5EF4-FFF2-40B4-BE49-F238E27FC236}">
                <a16:creationId xmlns:a16="http://schemas.microsoft.com/office/drawing/2014/main" id="{677ECAB5-A780-70BE-5FAB-229376481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6435" y="-593951"/>
            <a:ext cx="487362" cy="487363"/>
          </a:xfrm>
          <a:prstGeom prst="rect">
            <a:avLst/>
          </a:prstGeom>
        </p:spPr>
      </p:pic>
      <p:pic>
        <p:nvPicPr>
          <p:cNvPr id="21" name="Sao">
            <a:hlinkClick r:id="" action="ppaction://media"/>
            <a:extLst>
              <a:ext uri="{FF2B5EF4-FFF2-40B4-BE49-F238E27FC236}">
                <a16:creationId xmlns:a16="http://schemas.microsoft.com/office/drawing/2014/main" id="{5748307B-E0E6-3C5B-D99D-B103A3B6F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7496" y="-593952"/>
            <a:ext cx="487362" cy="487363"/>
          </a:xfrm>
          <a:prstGeom prst="rect">
            <a:avLst/>
          </a:prstGeom>
        </p:spPr>
      </p:pic>
      <p:pic>
        <p:nvPicPr>
          <p:cNvPr id="23" name="Sao">
            <a:hlinkClick r:id="" action="ppaction://media"/>
            <a:extLst>
              <a:ext uri="{FF2B5EF4-FFF2-40B4-BE49-F238E27FC236}">
                <a16:creationId xmlns:a16="http://schemas.microsoft.com/office/drawing/2014/main" id="{31FC71BC-763D-720F-4EC1-CF1142676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4118" y="-837634"/>
            <a:ext cx="487362" cy="487363"/>
          </a:xfrm>
          <a:prstGeom prst="rect">
            <a:avLst/>
          </a:prstGeom>
        </p:spPr>
      </p:pic>
      <p:pic>
        <p:nvPicPr>
          <p:cNvPr id="24" name="Sao">
            <a:hlinkClick r:id="" action="ppaction://media"/>
            <a:extLst>
              <a:ext uri="{FF2B5EF4-FFF2-40B4-BE49-F238E27FC236}">
                <a16:creationId xmlns:a16="http://schemas.microsoft.com/office/drawing/2014/main" id="{3597F421-7BD9-2658-C5BC-F01AFB0E6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0439" y="-777916"/>
            <a:ext cx="487362" cy="487363"/>
          </a:xfrm>
          <a:prstGeom prst="rect">
            <a:avLst/>
          </a:prstGeom>
        </p:spPr>
      </p:pic>
      <p:pic>
        <p:nvPicPr>
          <p:cNvPr id="25" name="Sao">
            <a:hlinkClick r:id="" action="ppaction://media"/>
            <a:extLst>
              <a:ext uri="{FF2B5EF4-FFF2-40B4-BE49-F238E27FC236}">
                <a16:creationId xmlns:a16="http://schemas.microsoft.com/office/drawing/2014/main" id="{09DE4563-2452-D054-DCF9-15BDE98BD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782" y="-769934"/>
            <a:ext cx="487362" cy="487363"/>
          </a:xfrm>
          <a:prstGeom prst="rect">
            <a:avLst/>
          </a:prstGeom>
        </p:spPr>
      </p:pic>
      <p:pic>
        <p:nvPicPr>
          <p:cNvPr id="20" name="!!Picture 3">
            <a:extLst>
              <a:ext uri="{FF2B5EF4-FFF2-40B4-BE49-F238E27FC236}">
                <a16:creationId xmlns:a16="http://schemas.microsoft.com/office/drawing/2014/main" id="{C0B91E1F-7C72-0D06-CD7F-1D951B96C4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050439" y="175116"/>
            <a:ext cx="6681602" cy="6681602"/>
          </a:xfrm>
          <a:prstGeom prst="rect">
            <a:avLst/>
          </a:prstGeom>
          <a:effectLst>
            <a:glow rad="977900">
              <a:schemeClr val="bg1">
                <a:alpha val="2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994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Mở.wav"/>
          </p:stSnd>
        </p:sndAc>
      </p:transition>
    </mc:Choice>
    <mc:Fallback xmlns="">
      <p:transition>
        <p:fade/>
        <p:sndAc>
          <p:stSnd>
            <p:snd r:embed="rId8" name="Mở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67F0-8780-830E-BE0A-E128313F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khám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thuốc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eHealthCare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ospital care Vectors &amp; Illustrations for Free Download | Freepik">
            <a:extLst>
              <a:ext uri="{FF2B5EF4-FFF2-40B4-BE49-F238E27FC236}">
                <a16:creationId xmlns:a16="http://schemas.microsoft.com/office/drawing/2014/main" id="{EA6E4325-B109-CA07-AA92-D3135F9986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12" y="1825625"/>
            <a:ext cx="69565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32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3AAD-75A3-BD95-A701-A7C0F32E4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054"/>
            <a:ext cx="12192000" cy="1325563"/>
          </a:xfrm>
        </p:spPr>
        <p:txBody>
          <a:bodyPr/>
          <a:lstStyle/>
          <a:p>
            <a:pPr algn="ctr"/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CHƯƠNG 1 : SƠ ĐỒ USECASE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6B2E2-40D6-6DB6-C547-785A8E3DB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F84F12-A822-E58B-A680-4A90B737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48" y="574740"/>
            <a:ext cx="4340104" cy="62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0CB7-EA3E-18CA-AA18-12C37FF4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UC 5 : </a:t>
            </a:r>
            <a:r>
              <a:rPr lang="en-US" sz="3600" b="1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3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3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3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u="sng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3600" b="1" u="sng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 Register check-ups)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6281-227B-A8EE-A3AE-BF0BFB49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1900"/>
            <a:ext cx="10515600" cy="5384800"/>
          </a:xfrm>
        </p:spPr>
        <p:txBody>
          <a:bodyPr>
            <a:normAutofit fontScale="25000" lnSpcReduction="2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Actors 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tả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thẻ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chuyên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khoa,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sĩ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lấy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ưu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tiên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Rủi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bình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+)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Kịch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thẻ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hiểm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5.1. Database: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đúng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6.1. System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(Y/N)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7.1.1.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đúng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8.1.1.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lời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chào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9.1.1.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chuyên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khoa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10.1.1.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chuyên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khoa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11.1.1.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sĩ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12.1.1.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sĩ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13.1.1. System: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đang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chờ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khám</a:t>
            </a:r>
            <a:endParaRPr lang="en-US" sz="5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14.1.1. System: In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tự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6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5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3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EBB2-3E75-D64C-F5AC-2CF74146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6F37-27B7-EAE7-06FC-BEC6B2F6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Kịch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thế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1-&gt;2-&gt;3-&gt;4-&gt;5.1-&gt;6.1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7.1.2.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8.1.2. System: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(Y/N)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9.1.2.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+)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Kịch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thế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1-&gt;2-&gt;3-&gt;4-&gt;5.1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6.2. System: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tồn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muốn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ID (Y/N)</a:t>
            </a:r>
          </a:p>
          <a:p>
            <a:pPr marL="108013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7.2.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Bệnh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2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A3322-63A2-3195-67B3-AAEADC46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class</a:t>
            </a:r>
          </a:p>
        </p:txBody>
      </p:sp>
      <p:pic>
        <p:nvPicPr>
          <p:cNvPr id="2052" name="Picture 4" descr="What will the hospital of the future look like? | HSJ Interactive | Health  Service Journal">
            <a:extLst>
              <a:ext uri="{FF2B5EF4-FFF2-40B4-BE49-F238E27FC236}">
                <a16:creationId xmlns:a16="http://schemas.microsoft.com/office/drawing/2014/main" id="{5F803ABB-DFCD-BA24-18C8-81333C160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97" y="1673225"/>
            <a:ext cx="83130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E187-FF44-E0CF-C4F5-DBEE19FC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78F5D-4468-7766-6135-E1D987971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31A2AA8-FCD1-C2F9-90D4-6B552B1D9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93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68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0AC1-CC0B-8203-DFA8-006E86F6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tuần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0C499-8A0A-7F77-1160-2B40CA3A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D15A0-BCC8-9EEC-CAA1-A8AC2DF6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13"/>
            <a:ext cx="12192000" cy="57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C9B7-92BF-BA63-3A4A-95E8D09A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EFC25-273D-FD2C-11E6-23E291320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9EBA5-350E-8BA2-2A3F-8B03CCA6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" y="142788"/>
            <a:ext cx="12105833" cy="64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4B27-C71F-064A-18A0-BA7BF4A3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7DAA9-0BFE-6885-F944-EC114006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E9BB5-6E68-713D-0A9C-6741CD19A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18"/>
            <a:ext cx="12192000" cy="54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ensin Impact">
            <a:hlinkClick r:id="" action="ppaction://media"/>
            <a:extLst>
              <a:ext uri="{FF2B5EF4-FFF2-40B4-BE49-F238E27FC236}">
                <a16:creationId xmlns:a16="http://schemas.microsoft.com/office/drawing/2014/main" id="{BDF3F621-595B-8A69-DBC6-7C7BA6730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1520"/>
            <a:ext cx="14792960" cy="83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000">
        <p:sndAc>
          <p:stSnd>
            <p:snd r:embed="rId4" name="Mở.wav"/>
          </p:stSnd>
        </p:sndAc>
      </p:transition>
    </mc:Choice>
    <mc:Fallback xmlns="">
      <p:transition advTm="39000">
        <p:sndAc>
          <p:stSnd>
            <p:snd r:embed="rId6" name="Mở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D37F-77F0-C015-3288-9B4DC26B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42DA-64F8-A88D-329E-68F4AC27E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11583-5D78-DDCC-0322-FFCB136B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597"/>
            <a:ext cx="12192000" cy="54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FD2A-48D0-C864-2BC8-70EC18B2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07A11-88FE-0BA9-5FFC-7891B158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55271-50A5-41F8-6240-5FDCB6A1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61950"/>
            <a:ext cx="121539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7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Ảnh các mẫu background trắng, đen đẹp, đơn giản mà sang trọng - META.vn">
            <a:extLst>
              <a:ext uri="{FF2B5EF4-FFF2-40B4-BE49-F238E27FC236}">
                <a16:creationId xmlns:a16="http://schemas.microsoft.com/office/drawing/2014/main" id="{681773F2-0EC3-B828-8214-DADBAF77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423B9-3C3F-1AB1-537E-DB9DAED6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1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4: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ECB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FEC7D4-C114-5CC1-D225-CF81E454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47" y="725864"/>
            <a:ext cx="5401105" cy="613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8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E5A2-BFAD-318E-6808-41B91D9A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5: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453373-F082-5E6F-FB24-3A754A5D6C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96" y="1174590"/>
            <a:ext cx="6966408" cy="568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76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odle | Thank you for listening, Thank you wallpaper, Thank you for  listening powerpoint cute">
            <a:extLst>
              <a:ext uri="{FF2B5EF4-FFF2-40B4-BE49-F238E27FC236}">
                <a16:creationId xmlns:a16="http://schemas.microsoft.com/office/drawing/2014/main" id="{86D8408A-5327-6AD5-DE3D-D9808D4F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75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 descr="Ảnh có chứa đầy màu sắc, ngày&#10;&#10;Mô tả được tạo tự động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2" r="39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0" y="1282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6C4E1E2-3377-F6EE-CA3E-D46F81723531}"/>
              </a:ext>
            </a:extLst>
          </p:cNvPr>
          <p:cNvSpPr/>
          <p:nvPr/>
        </p:nvSpPr>
        <p:spPr>
          <a:xfrm>
            <a:off x="6077296" y="3386396"/>
            <a:ext cx="57458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!!Picture 2">
            <a:extLst>
              <a:ext uri="{FF2B5EF4-FFF2-40B4-BE49-F238E27FC236}">
                <a16:creationId xmlns:a16="http://schemas.microsoft.com/office/drawing/2014/main" id="{DBE4ACE8-FA42-DEEF-0B53-6031F5D246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107180" y="1586219"/>
            <a:ext cx="5270499" cy="5270499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05C5FCF-D0E2-1911-B326-9D384AFE4F44}"/>
              </a:ext>
            </a:extLst>
          </p:cNvPr>
          <p:cNvSpPr txBox="1"/>
          <p:nvPr/>
        </p:nvSpPr>
        <p:spPr>
          <a:xfrm>
            <a:off x="4107180" y="1706880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Họ và tên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9A2A6542-1E87-491F-3635-62A49B5B1B16}"/>
              </a:ext>
            </a:extLst>
          </p:cNvPr>
          <p:cNvSpPr txBox="1"/>
          <p:nvPr/>
        </p:nvSpPr>
        <p:spPr>
          <a:xfrm>
            <a:off x="4107180" y="2630210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Mã Sinh viên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887504"/>
      </p:ext>
    </p:extLst>
  </p:cSld>
  <p:clrMapOvr>
    <a:masterClrMapping/>
  </p:clrMapOvr>
  <p:transition advTm="0">
    <p:fade/>
    <p:sndAc>
      <p:stSnd>
        <p:snd r:embed="rId2" name="Bắt đầu 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 descr="Ảnh có chứa đầy màu sắc, ngày&#10;&#10;Mô tả được tạo tự động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0" r="150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CC0A5BC3-E246-60B5-5CF8-06A147E48074}"/>
              </a:ext>
            </a:extLst>
          </p:cNvPr>
          <p:cNvSpPr/>
          <p:nvPr/>
        </p:nvSpPr>
        <p:spPr>
          <a:xfrm>
            <a:off x="-4196862" y="-6019800"/>
            <a:ext cx="20585723" cy="18897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!!Picture 2">
            <a:extLst>
              <a:ext uri="{FF2B5EF4-FFF2-40B4-BE49-F238E27FC236}">
                <a16:creationId xmlns:a16="http://schemas.microsoft.com/office/drawing/2014/main" id="{028BF87C-ED95-4196-535B-B8289557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2594" y="1280160"/>
            <a:ext cx="5577840" cy="5577840"/>
          </a:xfrm>
          <a:prstGeom prst="rect">
            <a:avLst/>
          </a:prstGeom>
          <a:effectLst>
            <a:glow rad="1422400">
              <a:schemeClr val="bg1">
                <a:alpha val="29000"/>
              </a:schemeClr>
            </a:glow>
          </a:effec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491F72F-99CF-9201-73E4-2D6C56ABC9AE}"/>
              </a:ext>
            </a:extLst>
          </p:cNvPr>
          <p:cNvSpPr txBox="1"/>
          <p:nvPr/>
        </p:nvSpPr>
        <p:spPr>
          <a:xfrm>
            <a:off x="316114" y="2385245"/>
            <a:ext cx="6315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Quách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Thảo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Trang</a:t>
            </a:r>
          </a:p>
          <a:p>
            <a:endParaRPr lang="en-GB" sz="5400" dirty="0">
              <a:solidFill>
                <a:srgbClr val="FFFFFF"/>
              </a:solidFill>
              <a:latin typeface="Arial" panose="020B0604020202020204" pitchFamily="34" charset="0"/>
              <a:ea typeface="HYWenHei-85W" panose="00020600040101010101" pitchFamily="18" charset="-128"/>
              <a:cs typeface="Arial" panose="020B0604020202020204" pitchFamily="34" charset="0"/>
            </a:endParaRPr>
          </a:p>
        </p:txBody>
      </p:sp>
      <p:sp>
        <p:nvSpPr>
          <p:cNvPr id="5" name="Sao: 5 Cánh 4">
            <a:extLst>
              <a:ext uri="{FF2B5EF4-FFF2-40B4-BE49-F238E27FC236}">
                <a16:creationId xmlns:a16="http://schemas.microsoft.com/office/drawing/2014/main" id="{EF1A211A-981F-BDFF-8E6D-94454C0CB1B7}"/>
              </a:ext>
            </a:extLst>
          </p:cNvPr>
          <p:cNvSpPr/>
          <p:nvPr/>
        </p:nvSpPr>
        <p:spPr>
          <a:xfrm>
            <a:off x="133096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ao: 5 Cánh 15">
            <a:extLst>
              <a:ext uri="{FF2B5EF4-FFF2-40B4-BE49-F238E27FC236}">
                <a16:creationId xmlns:a16="http://schemas.microsoft.com/office/drawing/2014/main" id="{37B1A98F-309D-C7FF-B501-168B9044ABB2}"/>
              </a:ext>
            </a:extLst>
          </p:cNvPr>
          <p:cNvSpPr/>
          <p:nvPr/>
        </p:nvSpPr>
        <p:spPr>
          <a:xfrm>
            <a:off x="194818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ao: 5 Cánh 16">
            <a:extLst>
              <a:ext uri="{FF2B5EF4-FFF2-40B4-BE49-F238E27FC236}">
                <a16:creationId xmlns:a16="http://schemas.microsoft.com/office/drawing/2014/main" id="{6A3BB796-FFF3-A0D0-B8F0-1E4C9582E6C5}"/>
              </a:ext>
            </a:extLst>
          </p:cNvPr>
          <p:cNvSpPr/>
          <p:nvPr/>
        </p:nvSpPr>
        <p:spPr>
          <a:xfrm>
            <a:off x="256540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ao: 5 Cánh 17">
            <a:extLst>
              <a:ext uri="{FF2B5EF4-FFF2-40B4-BE49-F238E27FC236}">
                <a16:creationId xmlns:a16="http://schemas.microsoft.com/office/drawing/2014/main" id="{309531D5-0FC8-B193-FC41-8C149C27B50C}"/>
              </a:ext>
            </a:extLst>
          </p:cNvPr>
          <p:cNvSpPr/>
          <p:nvPr/>
        </p:nvSpPr>
        <p:spPr>
          <a:xfrm>
            <a:off x="319439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ao: 5 Cánh 18">
            <a:extLst>
              <a:ext uri="{FF2B5EF4-FFF2-40B4-BE49-F238E27FC236}">
                <a16:creationId xmlns:a16="http://schemas.microsoft.com/office/drawing/2014/main" id="{4D92EB56-2607-56B8-6B6B-17EC05DEBFF2}"/>
              </a:ext>
            </a:extLst>
          </p:cNvPr>
          <p:cNvSpPr/>
          <p:nvPr/>
        </p:nvSpPr>
        <p:spPr>
          <a:xfrm>
            <a:off x="382177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Sao">
            <a:hlinkClick r:id="" action="ppaction://media"/>
            <a:extLst>
              <a:ext uri="{FF2B5EF4-FFF2-40B4-BE49-F238E27FC236}">
                <a16:creationId xmlns:a16="http://schemas.microsoft.com/office/drawing/2014/main" id="{677ECAB5-A780-70BE-5FAB-229376481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86435" y="-593951"/>
            <a:ext cx="487362" cy="487363"/>
          </a:xfrm>
          <a:prstGeom prst="rect">
            <a:avLst/>
          </a:prstGeom>
        </p:spPr>
      </p:pic>
      <p:pic>
        <p:nvPicPr>
          <p:cNvPr id="21" name="Sao">
            <a:hlinkClick r:id="" action="ppaction://media"/>
            <a:extLst>
              <a:ext uri="{FF2B5EF4-FFF2-40B4-BE49-F238E27FC236}">
                <a16:creationId xmlns:a16="http://schemas.microsoft.com/office/drawing/2014/main" id="{5748307B-E0E6-3C5B-D99D-B103A3B6F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57496" y="-593952"/>
            <a:ext cx="487362" cy="487363"/>
          </a:xfrm>
          <a:prstGeom prst="rect">
            <a:avLst/>
          </a:prstGeom>
        </p:spPr>
      </p:pic>
      <p:pic>
        <p:nvPicPr>
          <p:cNvPr id="23" name="Sao">
            <a:hlinkClick r:id="" action="ppaction://media"/>
            <a:extLst>
              <a:ext uri="{FF2B5EF4-FFF2-40B4-BE49-F238E27FC236}">
                <a16:creationId xmlns:a16="http://schemas.microsoft.com/office/drawing/2014/main" id="{31FC71BC-763D-720F-4EC1-CF1142676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04118" y="-837634"/>
            <a:ext cx="487362" cy="487363"/>
          </a:xfrm>
          <a:prstGeom prst="rect">
            <a:avLst/>
          </a:prstGeom>
        </p:spPr>
      </p:pic>
      <p:pic>
        <p:nvPicPr>
          <p:cNvPr id="24" name="Sao">
            <a:hlinkClick r:id="" action="ppaction://media"/>
            <a:extLst>
              <a:ext uri="{FF2B5EF4-FFF2-40B4-BE49-F238E27FC236}">
                <a16:creationId xmlns:a16="http://schemas.microsoft.com/office/drawing/2014/main" id="{3597F421-7BD9-2658-C5BC-F01AFB0E6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50439" y="-777916"/>
            <a:ext cx="487362" cy="487363"/>
          </a:xfrm>
          <a:prstGeom prst="rect">
            <a:avLst/>
          </a:prstGeom>
        </p:spPr>
      </p:pic>
      <p:pic>
        <p:nvPicPr>
          <p:cNvPr id="25" name="Sao">
            <a:hlinkClick r:id="" action="ppaction://media"/>
            <a:extLst>
              <a:ext uri="{FF2B5EF4-FFF2-40B4-BE49-F238E27FC236}">
                <a16:creationId xmlns:a16="http://schemas.microsoft.com/office/drawing/2014/main" id="{09DE4563-2452-D054-DCF9-15BDE98BD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9782" y="-769934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91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Mở.wav"/>
          </p:stSnd>
        </p:sndAc>
      </p:transition>
    </mc:Choice>
    <mc:Fallback xmlns="">
      <p:transition>
        <p:fade/>
        <p:sndAc>
          <p:stSnd>
            <p:snd r:embed="rId8" name="Mở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8" t="9310" r="9491" b="75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0" y="1282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6C4E1E2-3377-F6EE-CA3E-D46F81723531}"/>
              </a:ext>
            </a:extLst>
          </p:cNvPr>
          <p:cNvSpPr/>
          <p:nvPr/>
        </p:nvSpPr>
        <p:spPr>
          <a:xfrm>
            <a:off x="6077296" y="3386396"/>
            <a:ext cx="57458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05C5FCF-D0E2-1911-B326-9D384AFE4F44}"/>
              </a:ext>
            </a:extLst>
          </p:cNvPr>
          <p:cNvSpPr txBox="1"/>
          <p:nvPr/>
        </p:nvSpPr>
        <p:spPr>
          <a:xfrm>
            <a:off x="4107180" y="1706880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Họ và tên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9A2A6542-1E87-491F-3635-62A49B5B1B16}"/>
              </a:ext>
            </a:extLst>
          </p:cNvPr>
          <p:cNvSpPr txBox="1"/>
          <p:nvPr/>
        </p:nvSpPr>
        <p:spPr>
          <a:xfrm>
            <a:off x="4107180" y="2630210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Mã Sinh viên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10" name="!!Picture 2">
            <a:extLst>
              <a:ext uri="{FF2B5EF4-FFF2-40B4-BE49-F238E27FC236}">
                <a16:creationId xmlns:a16="http://schemas.microsoft.com/office/drawing/2014/main" id="{719488DF-315C-EFFA-00B4-87FD0408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05661" y="-146247"/>
            <a:ext cx="4943269" cy="70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0">
        <p14:flash/>
        <p:sndAc>
          <p:stSnd>
            <p:snd r:embed="rId2" name="Bắt đầu .wav"/>
          </p:stSnd>
        </p:sndAc>
      </p:transition>
    </mc:Choice>
    <mc:Fallback xmlns="">
      <p:transition advTm="0">
        <p:fade/>
        <p:sndAc>
          <p:stSnd>
            <p:snd r:embed="rId6" name="Bắt đầu 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0" y="0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CC0A5BC3-E246-60B5-5CF8-06A147E48074}"/>
              </a:ext>
            </a:extLst>
          </p:cNvPr>
          <p:cNvSpPr/>
          <p:nvPr/>
        </p:nvSpPr>
        <p:spPr>
          <a:xfrm>
            <a:off x="-4196862" y="-6019800"/>
            <a:ext cx="20585723" cy="18897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491F72F-99CF-9201-73E4-2D6C56ABC9AE}"/>
              </a:ext>
            </a:extLst>
          </p:cNvPr>
          <p:cNvSpPr txBox="1"/>
          <p:nvPr/>
        </p:nvSpPr>
        <p:spPr>
          <a:xfrm>
            <a:off x="1193800" y="1706881"/>
            <a:ext cx="490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/>
                <a:cs typeface="Arial" panose="020B0604020202020204" pitchFamily="34" charset="0"/>
              </a:rPr>
              <a:t>Nguyễn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/>
                <a:cs typeface="Arial" panose="020B0604020202020204" pitchFamily="34" charset="0"/>
              </a:rPr>
              <a:t> Lê Quang </a:t>
            </a:r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/>
                <a:cs typeface="Arial" panose="020B0604020202020204" pitchFamily="34" charset="0"/>
              </a:rPr>
              <a:t>Thuận</a:t>
            </a:r>
            <a:endParaRPr lang="en-GB" sz="5400" dirty="0">
              <a:solidFill>
                <a:srgbClr val="FFFFFF"/>
              </a:solidFill>
              <a:latin typeface="Arial" panose="020B0604020202020204" pitchFamily="34" charset="0"/>
              <a:ea typeface="HYWenHei-85W" panose="00020600040101010101"/>
              <a:cs typeface="Arial" panose="020B0604020202020204" pitchFamily="34" charset="0"/>
            </a:endParaRPr>
          </a:p>
        </p:txBody>
      </p:sp>
      <p:sp>
        <p:nvSpPr>
          <p:cNvPr id="5" name="Sao: 5 Cánh 4">
            <a:extLst>
              <a:ext uri="{FF2B5EF4-FFF2-40B4-BE49-F238E27FC236}">
                <a16:creationId xmlns:a16="http://schemas.microsoft.com/office/drawing/2014/main" id="{EF1A211A-981F-BDFF-8E6D-94454C0CB1B7}"/>
              </a:ext>
            </a:extLst>
          </p:cNvPr>
          <p:cNvSpPr/>
          <p:nvPr/>
        </p:nvSpPr>
        <p:spPr>
          <a:xfrm>
            <a:off x="133096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ao: 5 Cánh 15">
            <a:extLst>
              <a:ext uri="{FF2B5EF4-FFF2-40B4-BE49-F238E27FC236}">
                <a16:creationId xmlns:a16="http://schemas.microsoft.com/office/drawing/2014/main" id="{37B1A98F-309D-C7FF-B501-168B9044ABB2}"/>
              </a:ext>
            </a:extLst>
          </p:cNvPr>
          <p:cNvSpPr/>
          <p:nvPr/>
        </p:nvSpPr>
        <p:spPr>
          <a:xfrm>
            <a:off x="194818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ao: 5 Cánh 16">
            <a:extLst>
              <a:ext uri="{FF2B5EF4-FFF2-40B4-BE49-F238E27FC236}">
                <a16:creationId xmlns:a16="http://schemas.microsoft.com/office/drawing/2014/main" id="{6A3BB796-FFF3-A0D0-B8F0-1E4C9582E6C5}"/>
              </a:ext>
            </a:extLst>
          </p:cNvPr>
          <p:cNvSpPr/>
          <p:nvPr/>
        </p:nvSpPr>
        <p:spPr>
          <a:xfrm>
            <a:off x="256540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ao: 5 Cánh 17">
            <a:extLst>
              <a:ext uri="{FF2B5EF4-FFF2-40B4-BE49-F238E27FC236}">
                <a16:creationId xmlns:a16="http://schemas.microsoft.com/office/drawing/2014/main" id="{309531D5-0FC8-B193-FC41-8C149C27B50C}"/>
              </a:ext>
            </a:extLst>
          </p:cNvPr>
          <p:cNvSpPr/>
          <p:nvPr/>
        </p:nvSpPr>
        <p:spPr>
          <a:xfrm>
            <a:off x="319439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ao: 5 Cánh 18">
            <a:extLst>
              <a:ext uri="{FF2B5EF4-FFF2-40B4-BE49-F238E27FC236}">
                <a16:creationId xmlns:a16="http://schemas.microsoft.com/office/drawing/2014/main" id="{4D92EB56-2607-56B8-6B6B-17EC05DEBFF2}"/>
              </a:ext>
            </a:extLst>
          </p:cNvPr>
          <p:cNvSpPr/>
          <p:nvPr/>
        </p:nvSpPr>
        <p:spPr>
          <a:xfrm>
            <a:off x="382177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Sao">
            <a:hlinkClick r:id="" action="ppaction://media"/>
            <a:extLst>
              <a:ext uri="{FF2B5EF4-FFF2-40B4-BE49-F238E27FC236}">
                <a16:creationId xmlns:a16="http://schemas.microsoft.com/office/drawing/2014/main" id="{677ECAB5-A780-70BE-5FAB-229376481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6435" y="-593951"/>
            <a:ext cx="487362" cy="487363"/>
          </a:xfrm>
          <a:prstGeom prst="rect">
            <a:avLst/>
          </a:prstGeom>
        </p:spPr>
      </p:pic>
      <p:pic>
        <p:nvPicPr>
          <p:cNvPr id="21" name="Sao">
            <a:hlinkClick r:id="" action="ppaction://media"/>
            <a:extLst>
              <a:ext uri="{FF2B5EF4-FFF2-40B4-BE49-F238E27FC236}">
                <a16:creationId xmlns:a16="http://schemas.microsoft.com/office/drawing/2014/main" id="{5748307B-E0E6-3C5B-D99D-B103A3B6F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7496" y="-593952"/>
            <a:ext cx="487362" cy="487363"/>
          </a:xfrm>
          <a:prstGeom prst="rect">
            <a:avLst/>
          </a:prstGeom>
        </p:spPr>
      </p:pic>
      <p:pic>
        <p:nvPicPr>
          <p:cNvPr id="23" name="Sao">
            <a:hlinkClick r:id="" action="ppaction://media"/>
            <a:extLst>
              <a:ext uri="{FF2B5EF4-FFF2-40B4-BE49-F238E27FC236}">
                <a16:creationId xmlns:a16="http://schemas.microsoft.com/office/drawing/2014/main" id="{31FC71BC-763D-720F-4EC1-CF1142676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4118" y="-837634"/>
            <a:ext cx="487362" cy="487363"/>
          </a:xfrm>
          <a:prstGeom prst="rect">
            <a:avLst/>
          </a:prstGeom>
        </p:spPr>
      </p:pic>
      <p:pic>
        <p:nvPicPr>
          <p:cNvPr id="24" name="Sao">
            <a:hlinkClick r:id="" action="ppaction://media"/>
            <a:extLst>
              <a:ext uri="{FF2B5EF4-FFF2-40B4-BE49-F238E27FC236}">
                <a16:creationId xmlns:a16="http://schemas.microsoft.com/office/drawing/2014/main" id="{3597F421-7BD9-2658-C5BC-F01AFB0E6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0439" y="-777916"/>
            <a:ext cx="487362" cy="487363"/>
          </a:xfrm>
          <a:prstGeom prst="rect">
            <a:avLst/>
          </a:prstGeom>
        </p:spPr>
      </p:pic>
      <p:pic>
        <p:nvPicPr>
          <p:cNvPr id="25" name="Sao">
            <a:hlinkClick r:id="" action="ppaction://media"/>
            <a:extLst>
              <a:ext uri="{FF2B5EF4-FFF2-40B4-BE49-F238E27FC236}">
                <a16:creationId xmlns:a16="http://schemas.microsoft.com/office/drawing/2014/main" id="{09DE4563-2452-D054-DCF9-15BDE98BD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782" y="-769934"/>
            <a:ext cx="487362" cy="487363"/>
          </a:xfrm>
          <a:prstGeom prst="rect">
            <a:avLst/>
          </a:prstGeom>
        </p:spPr>
      </p:pic>
      <p:pic>
        <p:nvPicPr>
          <p:cNvPr id="20" name="!!Picture 2">
            <a:extLst>
              <a:ext uri="{FF2B5EF4-FFF2-40B4-BE49-F238E27FC236}">
                <a16:creationId xmlns:a16="http://schemas.microsoft.com/office/drawing/2014/main" id="{FD447232-537A-DE6B-166C-E808B8278D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369343" y="-146247"/>
            <a:ext cx="4943269" cy="7002965"/>
          </a:xfrm>
          <a:prstGeom prst="rect">
            <a:avLst/>
          </a:prstGeom>
          <a:effectLst>
            <a:glow rad="863600">
              <a:schemeClr val="bg1">
                <a:alpha val="27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253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Mở.wav"/>
          </p:stSnd>
        </p:sndAc>
      </p:transition>
    </mc:Choice>
    <mc:Fallback xmlns="">
      <p:transition>
        <p:fade/>
        <p:sndAc>
          <p:stSnd>
            <p:snd r:embed="rId8" name="Mở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3" r="124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0" y="1282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6C4E1E2-3377-F6EE-CA3E-D46F81723531}"/>
              </a:ext>
            </a:extLst>
          </p:cNvPr>
          <p:cNvSpPr/>
          <p:nvPr/>
        </p:nvSpPr>
        <p:spPr>
          <a:xfrm>
            <a:off x="6077296" y="3386396"/>
            <a:ext cx="57458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05C5FCF-D0E2-1911-B326-9D384AFE4F44}"/>
              </a:ext>
            </a:extLst>
          </p:cNvPr>
          <p:cNvSpPr txBox="1"/>
          <p:nvPr/>
        </p:nvSpPr>
        <p:spPr>
          <a:xfrm>
            <a:off x="4107180" y="1706880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Họ và tên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9A2A6542-1E87-491F-3635-62A49B5B1B16}"/>
              </a:ext>
            </a:extLst>
          </p:cNvPr>
          <p:cNvSpPr txBox="1"/>
          <p:nvPr/>
        </p:nvSpPr>
        <p:spPr>
          <a:xfrm>
            <a:off x="4107180" y="2630210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Mã Sinh viên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11" name="!!Picture 3">
            <a:extLst>
              <a:ext uri="{FF2B5EF4-FFF2-40B4-BE49-F238E27FC236}">
                <a16:creationId xmlns:a16="http://schemas.microsoft.com/office/drawing/2014/main" id="{D011907C-617C-E4B3-B7EF-CD531595F6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17996"/>
          <a:stretch/>
        </p:blipFill>
        <p:spPr>
          <a:xfrm>
            <a:off x="3989740" y="1203767"/>
            <a:ext cx="4290027" cy="56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0">
        <p14:flash/>
        <p:sndAc>
          <p:stSnd>
            <p:snd r:embed="rId2" name="Bắt đầu .wav"/>
          </p:stSnd>
        </p:sndAc>
      </p:transition>
    </mc:Choice>
    <mc:Fallback xmlns="">
      <p:transition advTm="0">
        <p:fade/>
        <p:sndAc>
          <p:stSnd>
            <p:snd r:embed="rId6" name="Bắt đầu 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4" t="6708" r="22178" b="74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-45561" y="0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CC0A5BC3-E246-60B5-5CF8-06A147E48074}"/>
              </a:ext>
            </a:extLst>
          </p:cNvPr>
          <p:cNvSpPr/>
          <p:nvPr/>
        </p:nvSpPr>
        <p:spPr>
          <a:xfrm>
            <a:off x="-4196862" y="-6019800"/>
            <a:ext cx="20585723" cy="18897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491F72F-99CF-9201-73E4-2D6C56ABC9AE}"/>
              </a:ext>
            </a:extLst>
          </p:cNvPr>
          <p:cNvSpPr txBox="1"/>
          <p:nvPr/>
        </p:nvSpPr>
        <p:spPr>
          <a:xfrm>
            <a:off x="780022" y="2441646"/>
            <a:ext cx="511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Nguyễn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Thị</a:t>
            </a:r>
            <a:r>
              <a:rPr lang="en-US" sz="5400" dirty="0">
                <a:solidFill>
                  <a:srgbClr val="FFFFFF"/>
                </a:solidFill>
                <a:latin typeface="Arial" panose="020B0604020202020204" pitchFamily="34" charset="0"/>
                <a:ea typeface="HYWenHei-85W" panose="00020600040101010101" pitchFamily="18" charset="-128"/>
                <a:cs typeface="Arial" panose="020B0604020202020204" pitchFamily="34" charset="0"/>
              </a:rPr>
              <a:t> Tú</a:t>
            </a:r>
            <a:endParaRPr lang="en-GB" sz="5400" dirty="0">
              <a:solidFill>
                <a:srgbClr val="FFFFFF"/>
              </a:solidFill>
              <a:latin typeface="Arial" panose="020B0604020202020204" pitchFamily="34" charset="0"/>
              <a:ea typeface="HYWenHei-85W" panose="00020600040101010101" pitchFamily="18" charset="-128"/>
              <a:cs typeface="Arial" panose="020B0604020202020204" pitchFamily="34" charset="0"/>
            </a:endParaRPr>
          </a:p>
        </p:txBody>
      </p:sp>
      <p:sp>
        <p:nvSpPr>
          <p:cNvPr id="5" name="Sao: 5 Cánh 4">
            <a:extLst>
              <a:ext uri="{FF2B5EF4-FFF2-40B4-BE49-F238E27FC236}">
                <a16:creationId xmlns:a16="http://schemas.microsoft.com/office/drawing/2014/main" id="{EF1A211A-981F-BDFF-8E6D-94454C0CB1B7}"/>
              </a:ext>
            </a:extLst>
          </p:cNvPr>
          <p:cNvSpPr/>
          <p:nvPr/>
        </p:nvSpPr>
        <p:spPr>
          <a:xfrm>
            <a:off x="133096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ao: 5 Cánh 15">
            <a:extLst>
              <a:ext uri="{FF2B5EF4-FFF2-40B4-BE49-F238E27FC236}">
                <a16:creationId xmlns:a16="http://schemas.microsoft.com/office/drawing/2014/main" id="{37B1A98F-309D-C7FF-B501-168B9044ABB2}"/>
              </a:ext>
            </a:extLst>
          </p:cNvPr>
          <p:cNvSpPr/>
          <p:nvPr/>
        </p:nvSpPr>
        <p:spPr>
          <a:xfrm>
            <a:off x="194818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ao: 5 Cánh 16">
            <a:extLst>
              <a:ext uri="{FF2B5EF4-FFF2-40B4-BE49-F238E27FC236}">
                <a16:creationId xmlns:a16="http://schemas.microsoft.com/office/drawing/2014/main" id="{6A3BB796-FFF3-A0D0-B8F0-1E4C9582E6C5}"/>
              </a:ext>
            </a:extLst>
          </p:cNvPr>
          <p:cNvSpPr/>
          <p:nvPr/>
        </p:nvSpPr>
        <p:spPr>
          <a:xfrm>
            <a:off x="2565400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ao: 5 Cánh 17">
            <a:extLst>
              <a:ext uri="{FF2B5EF4-FFF2-40B4-BE49-F238E27FC236}">
                <a16:creationId xmlns:a16="http://schemas.microsoft.com/office/drawing/2014/main" id="{309531D5-0FC8-B193-FC41-8C149C27B50C}"/>
              </a:ext>
            </a:extLst>
          </p:cNvPr>
          <p:cNvSpPr/>
          <p:nvPr/>
        </p:nvSpPr>
        <p:spPr>
          <a:xfrm>
            <a:off x="319439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ao: 5 Cánh 18">
            <a:extLst>
              <a:ext uri="{FF2B5EF4-FFF2-40B4-BE49-F238E27FC236}">
                <a16:creationId xmlns:a16="http://schemas.microsoft.com/office/drawing/2014/main" id="{4D92EB56-2607-56B8-6B6B-17EC05DEBFF2}"/>
              </a:ext>
            </a:extLst>
          </p:cNvPr>
          <p:cNvSpPr/>
          <p:nvPr/>
        </p:nvSpPr>
        <p:spPr>
          <a:xfrm>
            <a:off x="3821777" y="3660128"/>
            <a:ext cx="558800" cy="534682"/>
          </a:xfrm>
          <a:prstGeom prst="star5">
            <a:avLst/>
          </a:prstGeom>
          <a:solidFill>
            <a:srgbClr val="FAC427"/>
          </a:solidFill>
          <a:ln w="19050">
            <a:solidFill>
              <a:srgbClr val="937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Sao">
            <a:hlinkClick r:id="" action="ppaction://media"/>
            <a:extLst>
              <a:ext uri="{FF2B5EF4-FFF2-40B4-BE49-F238E27FC236}">
                <a16:creationId xmlns:a16="http://schemas.microsoft.com/office/drawing/2014/main" id="{677ECAB5-A780-70BE-5FAB-229376481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86435" y="-593951"/>
            <a:ext cx="487362" cy="487363"/>
          </a:xfrm>
          <a:prstGeom prst="rect">
            <a:avLst/>
          </a:prstGeom>
        </p:spPr>
      </p:pic>
      <p:pic>
        <p:nvPicPr>
          <p:cNvPr id="21" name="Sao">
            <a:hlinkClick r:id="" action="ppaction://media"/>
            <a:extLst>
              <a:ext uri="{FF2B5EF4-FFF2-40B4-BE49-F238E27FC236}">
                <a16:creationId xmlns:a16="http://schemas.microsoft.com/office/drawing/2014/main" id="{5748307B-E0E6-3C5B-D99D-B103A3B6F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7496" y="-593952"/>
            <a:ext cx="487362" cy="487363"/>
          </a:xfrm>
          <a:prstGeom prst="rect">
            <a:avLst/>
          </a:prstGeom>
        </p:spPr>
      </p:pic>
      <p:pic>
        <p:nvPicPr>
          <p:cNvPr id="23" name="Sao">
            <a:hlinkClick r:id="" action="ppaction://media"/>
            <a:extLst>
              <a:ext uri="{FF2B5EF4-FFF2-40B4-BE49-F238E27FC236}">
                <a16:creationId xmlns:a16="http://schemas.microsoft.com/office/drawing/2014/main" id="{31FC71BC-763D-720F-4EC1-CF1142676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4118" y="-837634"/>
            <a:ext cx="487362" cy="487363"/>
          </a:xfrm>
          <a:prstGeom prst="rect">
            <a:avLst/>
          </a:prstGeom>
        </p:spPr>
      </p:pic>
      <p:pic>
        <p:nvPicPr>
          <p:cNvPr id="24" name="Sao">
            <a:hlinkClick r:id="" action="ppaction://media"/>
            <a:extLst>
              <a:ext uri="{FF2B5EF4-FFF2-40B4-BE49-F238E27FC236}">
                <a16:creationId xmlns:a16="http://schemas.microsoft.com/office/drawing/2014/main" id="{3597F421-7BD9-2658-C5BC-F01AFB0E6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0439" y="-777916"/>
            <a:ext cx="487362" cy="487363"/>
          </a:xfrm>
          <a:prstGeom prst="rect">
            <a:avLst/>
          </a:prstGeom>
        </p:spPr>
      </p:pic>
      <p:pic>
        <p:nvPicPr>
          <p:cNvPr id="25" name="Sao">
            <a:hlinkClick r:id="" action="ppaction://media"/>
            <a:extLst>
              <a:ext uri="{FF2B5EF4-FFF2-40B4-BE49-F238E27FC236}">
                <a16:creationId xmlns:a16="http://schemas.microsoft.com/office/drawing/2014/main" id="{09DE4563-2452-D054-DCF9-15BDE98BD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59782" y="-769934"/>
            <a:ext cx="487362" cy="487363"/>
          </a:xfrm>
          <a:prstGeom prst="rect">
            <a:avLst/>
          </a:prstGeom>
        </p:spPr>
      </p:pic>
      <p:pic>
        <p:nvPicPr>
          <p:cNvPr id="22" name="!!Picture 3">
            <a:extLst>
              <a:ext uri="{FF2B5EF4-FFF2-40B4-BE49-F238E27FC236}">
                <a16:creationId xmlns:a16="http://schemas.microsoft.com/office/drawing/2014/main" id="{3501E359-96C7-C3EA-DB3D-855A4E5165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20241" y="-37113"/>
            <a:ext cx="4290027" cy="68951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948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  <p:sndAc>
          <p:stSnd>
            <p:snd r:embed="rId4" name="Mở.wav"/>
          </p:stSnd>
        </p:sndAc>
      </p:transition>
    </mc:Choice>
    <mc:Fallback xmlns="">
      <p:transition>
        <p:fade/>
        <p:sndAc>
          <p:stSnd>
            <p:snd r:embed="rId8" name="Mở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4036CF4-D41F-C411-CABE-2523EC4F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!!Hình chữ nhật 8">
            <a:extLst>
              <a:ext uri="{FF2B5EF4-FFF2-40B4-BE49-F238E27FC236}">
                <a16:creationId xmlns:a16="http://schemas.microsoft.com/office/drawing/2014/main" id="{2B94059D-4ED3-38E4-7798-3E630695F6EE}"/>
              </a:ext>
            </a:extLst>
          </p:cNvPr>
          <p:cNvSpPr/>
          <p:nvPr/>
        </p:nvSpPr>
        <p:spPr>
          <a:xfrm>
            <a:off x="-18704" y="1282"/>
            <a:ext cx="12192000" cy="6856718"/>
          </a:xfrm>
          <a:prstGeom prst="rect">
            <a:avLst/>
          </a:prstGeom>
          <a:solidFill>
            <a:srgbClr val="24283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46C4E1E2-3377-F6EE-CA3E-D46F81723531}"/>
              </a:ext>
            </a:extLst>
          </p:cNvPr>
          <p:cNvSpPr/>
          <p:nvPr/>
        </p:nvSpPr>
        <p:spPr>
          <a:xfrm>
            <a:off x="6077296" y="3386396"/>
            <a:ext cx="57458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05C5FCF-D0E2-1911-B326-9D384AFE4F44}"/>
              </a:ext>
            </a:extLst>
          </p:cNvPr>
          <p:cNvSpPr txBox="1"/>
          <p:nvPr/>
        </p:nvSpPr>
        <p:spPr>
          <a:xfrm>
            <a:off x="4107180" y="1706880"/>
            <a:ext cx="429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Họ và tên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9A2A6542-1E87-491F-3635-62A49B5B1B16}"/>
              </a:ext>
            </a:extLst>
          </p:cNvPr>
          <p:cNvSpPr txBox="1"/>
          <p:nvPr/>
        </p:nvSpPr>
        <p:spPr>
          <a:xfrm>
            <a:off x="4107180" y="2630210"/>
            <a:ext cx="557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noFill/>
                <a:latin typeface="HYWenHei-85W" panose="00020600040101010101" pitchFamily="18" charset="-128"/>
                <a:ea typeface="HYWenHei-85W" panose="00020600040101010101" pitchFamily="18" charset="-128"/>
                <a:cs typeface="HYWenHei-85W" panose="00020600040101010101" pitchFamily="18" charset="-128"/>
              </a:rPr>
              <a:t>Mã Sinh viên</a:t>
            </a:r>
            <a:endParaRPr lang="en-GB" sz="5400">
              <a:noFill/>
              <a:latin typeface="HYWenHei-85W" panose="00020600040101010101" pitchFamily="18" charset="-128"/>
              <a:ea typeface="HYWenHei-85W" panose="00020600040101010101" pitchFamily="18" charset="-128"/>
              <a:cs typeface="HYWenHei-85W" panose="00020600040101010101" pitchFamily="18" charset="-128"/>
            </a:endParaRPr>
          </a:p>
        </p:txBody>
      </p:sp>
      <p:pic>
        <p:nvPicPr>
          <p:cNvPr id="10" name="!!Picture 3">
            <a:extLst>
              <a:ext uri="{FF2B5EF4-FFF2-40B4-BE49-F238E27FC236}">
                <a16:creationId xmlns:a16="http://schemas.microsoft.com/office/drawing/2014/main" id="{02FFD2D8-00EB-1EB9-9AC3-F13888DD76B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793953" y="212739"/>
            <a:ext cx="6681602" cy="66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0">
        <p14:flash/>
        <p:sndAc>
          <p:stSnd>
            <p:snd r:embed="rId2" name="Bắt đầu .wav"/>
          </p:stSnd>
        </p:sndAc>
      </p:transition>
    </mc:Choice>
    <mc:Fallback xmlns="">
      <p:transition advTm="0">
        <p:fade/>
        <p:sndAc>
          <p:stSnd>
            <p:snd r:embed="rId6" name="Bắt đầu 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408</Words>
  <Application>Microsoft Office PowerPoint</Application>
  <PresentationFormat>Widescreen</PresentationFormat>
  <Paragraphs>48</Paragraphs>
  <Slides>24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HYWenHei-85W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Hệ thống khám bệnh &amp; phát thuốc eHealthCare</vt:lpstr>
      <vt:lpstr>CHƯƠNG 1 : SƠ ĐỒ USECASE </vt:lpstr>
      <vt:lpstr>UC 5 : Đăng ký khám bệnh ( Register check-ups) </vt:lpstr>
      <vt:lpstr>PowerPoint Presentation</vt:lpstr>
      <vt:lpstr>Chương 2: Sơ đồ class</vt:lpstr>
      <vt:lpstr>PowerPoint Presentation</vt:lpstr>
      <vt:lpstr>Chương 3: Sơ đồ tuần tự</vt:lpstr>
      <vt:lpstr>PowerPoint Presentation</vt:lpstr>
      <vt:lpstr>PowerPoint Presentation</vt:lpstr>
      <vt:lpstr>PowerPoint Presentation</vt:lpstr>
      <vt:lpstr>PowerPoint Presentation</vt:lpstr>
      <vt:lpstr>Chương 4: Sơ đồ ECB</vt:lpstr>
      <vt:lpstr>Chương 5: Sơ đồ trạng thái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 Nguyễn</dc:creator>
  <cp:lastModifiedBy>meosenpai69@gmail.com</cp:lastModifiedBy>
  <cp:revision>29</cp:revision>
  <dcterms:created xsi:type="dcterms:W3CDTF">2022-06-25T02:20:09Z</dcterms:created>
  <dcterms:modified xsi:type="dcterms:W3CDTF">2022-06-28T01:52:36Z</dcterms:modified>
</cp:coreProperties>
</file>